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1" d="100"/>
          <a:sy n="141" d="100"/>
        </p:scale>
        <p:origin x="74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АРМИИ</a:t>
            </a:r>
            <a:b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февраль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СИСТЕМА ДОПРИЗЫВНОЙ И ПАТРИОТИЧЕСКОЙ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78 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25 000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классов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ВОЕННО-ПАТРИОТИЧЕСКИЕ КЛУБЫ</a:t>
            </a:r>
            <a:endParaRPr lang="ru-RU" dirty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/>
              <a:t>307 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/>
              <a:t>12 000</a:t>
            </a:r>
            <a:r>
              <a:rPr lang="ru-RU" dirty="0"/>
              <a:t> воспитанников</a:t>
            </a:r>
            <a:br>
              <a:rPr lang="ru-RU" dirty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/>
              <a:t>базируются 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/>
              <a:t>140 лагерей</a:t>
            </a:r>
            <a:r>
              <a:rPr lang="ru-RU" dirty="0"/>
              <a:t> для </a:t>
            </a:r>
            <a:r>
              <a:rPr lang="ru-RU" b="1" dirty="0"/>
              <a:t>14 000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82C7F"/>
                </a:solidFill>
              </a:rPr>
              <a:t>СИСТЕМА ПОДГОТОВКИ ВОЕННЫХ КАДРОВ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вузах.</a:t>
            </a:r>
          </a:p>
          <a:p>
            <a:r>
              <a:rPr lang="ru-RU" sz="1300" b="1" dirty="0"/>
              <a:t>Лицеи силовых ведомств</a:t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правопорядка.</a:t>
            </a:r>
          </a:p>
          <a:p>
            <a:r>
              <a:rPr lang="ru-RU" sz="1300" b="1" dirty="0"/>
              <a:t>Военная академия Республики Беларусь </a:t>
            </a:r>
            <a:r>
              <a:rPr lang="ru-RU" sz="1300" dirty="0"/>
              <a:t>— ведущее военное учебное учреждение.</a:t>
            </a:r>
          </a:p>
          <a:p>
            <a:r>
              <a:rPr lang="ru-RU" sz="1300" b="1" dirty="0"/>
              <a:t>Военные факультеты </a:t>
            </a:r>
            <a:r>
              <a:rPr lang="ru-RU" sz="1300" dirty="0"/>
              <a:t>(военно-технический факультет в БНТУ, военно-транспортный факультет в БГУТ и военные факультеты в БГУ, БГУИР, </a:t>
            </a:r>
            <a:r>
              <a:rPr lang="ru-RU" sz="1300" dirty="0" err="1"/>
              <a:t>ГрГУ</a:t>
            </a:r>
            <a:r>
              <a:rPr lang="ru-RU" sz="1300" dirty="0"/>
              <a:t> и БГАА).</a:t>
            </a:r>
          </a:p>
          <a:p>
            <a:r>
              <a:rPr lang="ru-RU" sz="1300" b="1" dirty="0"/>
              <a:t>Военно-медицинский институт в БГМУ.</a:t>
            </a:r>
          </a:p>
          <a:p>
            <a:r>
              <a:rPr lang="ru-RU" sz="1300" b="1" dirty="0"/>
              <a:t>Военные кафедры.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земле.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Из поздравления соотечественников, ветеранов и военнослужащих с Днем защитников Отечества и Вооруженных Сил, 23 февраля 2025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br>
              <a:rPr lang="ru-RU" sz="2000" b="1" dirty="0"/>
            </a:br>
            <a:r>
              <a:rPr lang="ru-RU" sz="2000" b="1" dirty="0"/>
              <a:t>к 2035 году</a:t>
            </a:r>
          </a:p>
          <a:p>
            <a:pPr>
              <a:lnSpc>
                <a:spcPts val="1900"/>
              </a:lnSpc>
            </a:pPr>
            <a:endParaRPr lang="ru-RU" sz="1550" dirty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- 1 трлн долларов США (исторический рекорд);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- 800 млрд евро.</a:t>
            </a:r>
            <a:br>
              <a:rPr lang="ru-RU" sz="1600" dirty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br>
              <a:rPr lang="ru-RU" sz="1600" dirty="0"/>
            </a:br>
            <a:r>
              <a:rPr lang="ru-RU" sz="1600" dirty="0"/>
              <a:t>— 5% ВВП на оборону (~55 млрд долларов США);</a:t>
            </a:r>
            <a:br>
              <a:rPr lang="ru-RU" sz="1600" dirty="0"/>
            </a:br>
            <a:r>
              <a:rPr lang="ru-RU" sz="1600" dirty="0"/>
              <a:t>— численность армии: 230 тыс. чел. (сейчас 207 тыс.);</a:t>
            </a:r>
            <a:br>
              <a:rPr lang="ru-RU" sz="1600" dirty="0"/>
            </a:br>
            <a:r>
              <a:rPr lang="ru-RU" sz="1600" dirty="0"/>
              <a:t>— к 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ключе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Су-30СМ2; транспортно-боевые вертолеты Ми-35М; реактивные системы залпового огня В-300 «Полонез-М»; оперативно-тактические ракетные комплексы «Искандер-М»; зенитные ракетные комплексы «Тор-М2К», С-400 «Триумф»; бронетранспортеры БТР-82А, БТР-80К, БТР-70МБ1, БТР-V2; радиолокационные станции </a:t>
            </a:r>
            <a:r>
              <a:rPr lang="ru-RU" sz="1400"/>
              <a:t>«Противник-Г</a:t>
            </a:r>
            <a:r>
              <a:rPr lang="ru-RU" sz="1400" dirty="0"/>
              <a:t>», «Сопка», «Роса РБ», «Восток»; 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«Овод»; станции радиоэлектронной борьбы Р-934УМ2, «Сфера-Т»; современные средства связи и навигации; 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(КСОР);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разведки;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Служба в армии воспринимается белорусскими гражданами в контексте ряда патриотических установок, таких как</a:t>
            </a:r>
            <a:r>
              <a:rPr lang="ru-RU" b="1" dirty="0"/>
              <a:t> «воспитание, дисциплина», «защита Родины», «школа жизни», «долг, который нужно отдать государству», «обязанность 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уровень доверия белорусской армии среди населения</a:t>
            </a:r>
            <a:r>
              <a:rPr lang="en-US" sz="1600" b="1" dirty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 данным социологического исследования, проведенного в</a:t>
            </a:r>
            <a:b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2025 г. Институтом социологии НАН Беларуси </a:t>
            </a: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выражают готовность встать на защиту страны при возникновении серьезной 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Подавляющее большинство респондентов считают себя патриотами Республики Беларусь –</a:t>
            </a:r>
            <a:r>
              <a:rPr lang="ru-RU" sz="1900" b="1" dirty="0">
                <a:solidFill>
                  <a:schemeClr val="bg1"/>
                </a:solidFill>
              </a:rPr>
              <a:t>82,4%.</a:t>
            </a:r>
            <a:r>
              <a:rPr lang="ru-RU" sz="1900" dirty="0">
                <a:solidFill>
                  <a:schemeClr val="bg1"/>
                </a:solidFill>
              </a:rPr>
              <a:t> 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704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Сектор культуры</cp:lastModifiedBy>
  <cp:revision>431</cp:revision>
  <dcterms:created xsi:type="dcterms:W3CDTF">2024-07-24T10:48:12Z</dcterms:created>
  <dcterms:modified xsi:type="dcterms:W3CDTF">2026-03-16T12:57:39Z</dcterms:modified>
</cp:coreProperties>
</file>