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81" r:id="rId3"/>
    <p:sldId id="259" r:id="rId4"/>
    <p:sldId id="282" r:id="rId5"/>
    <p:sldId id="286" r:id="rId6"/>
    <p:sldId id="288" r:id="rId7"/>
    <p:sldId id="260" r:id="rId8"/>
    <p:sldId id="263" r:id="rId9"/>
    <p:sldId id="264" r:id="rId10"/>
    <p:sldId id="283" r:id="rId11"/>
    <p:sldId id="265" r:id="rId12"/>
    <p:sldId id="269" r:id="rId13"/>
    <p:sldId id="267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72" y="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9D4FE-2270-41AC-B415-F04C9130AA7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26F79-C48E-4D5D-848F-295901EB2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464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6F79-C48E-4D5D-848F-295901EB2DF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35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6F79-C48E-4D5D-848F-295901EB2DF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545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6F79-C48E-4D5D-848F-295901EB2DF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614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6F79-C48E-4D5D-848F-295901EB2DF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488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6F79-C48E-4D5D-848F-295901EB2DF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2981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6F79-C48E-4D5D-848F-295901EB2DF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924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104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147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29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180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90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232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2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24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63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381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CFF-1135-4CD0-8B81-378FC46C1B2A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F57-2AFD-4C6B-B461-08538DE454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185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ACCFF-1135-4CD0-8B81-378FC46C1B2A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86F57-2AFD-4C6B-B461-08538DE454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93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396"/>
            <a:ext cx="9324528" cy="699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5109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61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99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865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676456" cy="650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032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56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142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56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102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0254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1772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56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874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634"/>
            <a:ext cx="8424936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1826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6631"/>
            <a:ext cx="8520946" cy="639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761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3705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34"/>
            <a:ext cx="8964488" cy="67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4130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72533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9018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0280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72523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4021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" t="50694" r="-3570" b="6250"/>
          <a:stretch/>
        </p:blipFill>
        <p:spPr bwMode="auto">
          <a:xfrm>
            <a:off x="251520" y="1268760"/>
            <a:ext cx="910188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7872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76375"/>
            <a:ext cx="3806552" cy="304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4033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0"/>
            <a:ext cx="8700459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080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4928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orksafety.com.ua/wp-content/uploads/2019/08/%D0%BA%D1%83%D0%BF%D0%B8%D1%82%D1%8C-%D1%80%D0%B5%D1%81%D0%BF%D0%B8%D1%80%D0%B0%D1%82%D0%BE%D1%80-M1300VB-FFP3-%D0%B2%D0%BE%D1%80%D0%BA-%D1%81%D0%B5%D0%B9%D1%84%D0%B5%D1%82%D0%B8-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8" y="0"/>
            <a:ext cx="3678982" cy="324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" t="50694" r="-3570" b="6250"/>
          <a:stretch/>
        </p:blipFill>
        <p:spPr bwMode="auto">
          <a:xfrm>
            <a:off x="1664876" y="3645024"/>
            <a:ext cx="5940425" cy="258381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15" y="381000"/>
            <a:ext cx="3804285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857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orksafety.com.ua/wp-content/uploads/2019/08/%D0%BA%D1%83%D0%BF%D0%B8%D1%82%D1%8C-%D1%80%D0%B5%D1%81%D0%BF%D0%B8%D1%80%D0%B0%D1%82%D0%BE%D1%80-M1300VB-FFP3-%D0%B2%D0%BE%D1%80%D0%BA-%D1%81%D0%B5%D0%B9%D1%84%D0%B5%D1%82%D0%B8-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8" y="0"/>
            <a:ext cx="3678982" cy="324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" t="50694" r="-3570" b="6250"/>
          <a:stretch/>
        </p:blipFill>
        <p:spPr bwMode="auto">
          <a:xfrm>
            <a:off x="1664876" y="3645024"/>
            <a:ext cx="5940425" cy="258381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15" y="381000"/>
            <a:ext cx="3804285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664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274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527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7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6438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</Words>
  <Application>Microsoft Office PowerPoint</Application>
  <PresentationFormat>Экран (4:3)</PresentationFormat>
  <Paragraphs>6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КУТИЩЕВА Мария</cp:lastModifiedBy>
  <cp:revision>6</cp:revision>
  <dcterms:created xsi:type="dcterms:W3CDTF">2020-03-02T06:28:05Z</dcterms:created>
  <dcterms:modified xsi:type="dcterms:W3CDTF">2020-03-26T07:36:49Z</dcterms:modified>
</cp:coreProperties>
</file>