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1" r:id="rId1"/>
  </p:sldMasterIdLst>
  <p:notesMasterIdLst>
    <p:notesMasterId r:id="rId12"/>
  </p:notesMasterIdLst>
  <p:sldIdLst>
    <p:sldId id="256" r:id="rId2"/>
    <p:sldId id="260" r:id="rId3"/>
    <p:sldId id="271" r:id="rId4"/>
    <p:sldId id="270" r:id="rId5"/>
    <p:sldId id="272" r:id="rId6"/>
    <p:sldId id="257" r:id="rId7"/>
    <p:sldId id="284" r:id="rId8"/>
    <p:sldId id="258" r:id="rId9"/>
    <p:sldId id="276" r:id="rId10"/>
    <p:sldId id="278" r:id="rId1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D57571A-B43C-458D-8BAA-51FC263E98A9}">
  <a:tblStyle styleId="{1D57571A-B43C-458D-8BAA-51FC263E98A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44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458616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93039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7786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4297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7355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2204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4655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4025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3755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5514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4730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630450" y="630150"/>
            <a:ext cx="3883200" cy="3883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430350" y="228600"/>
            <a:ext cx="1388100" cy="13881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908250" y="4660825"/>
            <a:ext cx="605400" cy="605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706650" y="3872629"/>
            <a:ext cx="1097700" cy="10977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2081694" y="771271"/>
            <a:ext cx="774600" cy="774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513651" y="161669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420476" y="3612044"/>
            <a:ext cx="336900" cy="336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2362484" y="1670133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818461" y="1338692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6163989" y="4374525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2300611" y="990190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21;p2"/>
          <p:cNvGrpSpPr/>
          <p:nvPr/>
        </p:nvGrpSpPr>
        <p:grpSpPr>
          <a:xfrm>
            <a:off x="3001075" y="4182123"/>
            <a:ext cx="508851" cy="478711"/>
            <a:chOff x="5972700" y="2330200"/>
            <a:chExt cx="411625" cy="387275"/>
          </a:xfrm>
        </p:grpSpPr>
        <p:sp>
          <p:nvSpPr>
            <p:cNvPr id="22" name="Google Shape;22;p2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5861768" y="506559"/>
            <a:ext cx="524975" cy="832145"/>
            <a:chOff x="6718575" y="2318625"/>
            <a:chExt cx="256950" cy="407375"/>
          </a:xfrm>
        </p:grpSpPr>
        <p:sp>
          <p:nvSpPr>
            <p:cNvPr id="25" name="Google Shape;25;p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33" name="Google Shape;33;p2"/>
          <p:cNvSpPr txBox="1">
            <a:spLocks noGrp="1"/>
          </p:cNvSpPr>
          <p:nvPr>
            <p:ph type="ctrTitle"/>
          </p:nvPr>
        </p:nvSpPr>
        <p:spPr>
          <a:xfrm>
            <a:off x="2757250" y="961350"/>
            <a:ext cx="3629400" cy="3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2757247" y="861970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3509928" y="4757335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494851" y="4374527"/>
            <a:ext cx="413400" cy="413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4"/>
          <p:cNvSpPr/>
          <p:nvPr/>
        </p:nvSpPr>
        <p:spPr>
          <a:xfrm>
            <a:off x="3811800" y="-194800"/>
            <a:ext cx="1520400" cy="1520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4"/>
          <p:cNvSpPr/>
          <p:nvPr/>
        </p:nvSpPr>
        <p:spPr>
          <a:xfrm>
            <a:off x="4982150" y="734775"/>
            <a:ext cx="774600" cy="774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"/>
          <p:cNvSpPr/>
          <p:nvPr/>
        </p:nvSpPr>
        <p:spPr>
          <a:xfrm>
            <a:off x="3469949" y="810973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4"/>
          <p:cNvSpPr/>
          <p:nvPr/>
        </p:nvSpPr>
        <p:spPr>
          <a:xfrm>
            <a:off x="3109875" y="154418"/>
            <a:ext cx="508800" cy="508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4"/>
          <p:cNvSpPr/>
          <p:nvPr/>
        </p:nvSpPr>
        <p:spPr>
          <a:xfrm>
            <a:off x="5395528" y="-85690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4"/>
          <p:cNvSpPr/>
          <p:nvPr/>
        </p:nvSpPr>
        <p:spPr>
          <a:xfrm>
            <a:off x="-140400" y="3784204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4"/>
          <p:cNvSpPr/>
          <p:nvPr/>
        </p:nvSpPr>
        <p:spPr>
          <a:xfrm>
            <a:off x="8079301" y="4416226"/>
            <a:ext cx="879300" cy="8793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4"/>
          <p:cNvSpPr/>
          <p:nvPr/>
        </p:nvSpPr>
        <p:spPr>
          <a:xfrm>
            <a:off x="407150" y="4701449"/>
            <a:ext cx="336900" cy="3369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4"/>
          <p:cNvSpPr/>
          <p:nvPr/>
        </p:nvSpPr>
        <p:spPr>
          <a:xfrm>
            <a:off x="8896576" y="4123321"/>
            <a:ext cx="292800" cy="2928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4"/>
          <p:cNvSpPr/>
          <p:nvPr/>
        </p:nvSpPr>
        <p:spPr>
          <a:xfrm>
            <a:off x="7800547" y="465330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4"/>
          <p:cNvSpPr/>
          <p:nvPr/>
        </p:nvSpPr>
        <p:spPr>
          <a:xfrm>
            <a:off x="8471997" y="4203227"/>
            <a:ext cx="93900" cy="93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4"/>
          <p:cNvSpPr/>
          <p:nvPr/>
        </p:nvSpPr>
        <p:spPr>
          <a:xfrm>
            <a:off x="528659" y="3509275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4"/>
          <p:cNvSpPr/>
          <p:nvPr/>
        </p:nvSpPr>
        <p:spPr>
          <a:xfrm>
            <a:off x="8327788" y="4664713"/>
            <a:ext cx="382244" cy="382244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" name="Google Shape;82;p4"/>
          <p:cNvGrpSpPr/>
          <p:nvPr/>
        </p:nvGrpSpPr>
        <p:grpSpPr>
          <a:xfrm>
            <a:off x="154025" y="4093698"/>
            <a:ext cx="508851" cy="478711"/>
            <a:chOff x="5972700" y="2330200"/>
            <a:chExt cx="411625" cy="387275"/>
          </a:xfrm>
        </p:grpSpPr>
        <p:sp>
          <p:nvSpPr>
            <p:cNvPr id="83" name="Google Shape;83;p4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4"/>
          <p:cNvGrpSpPr/>
          <p:nvPr/>
        </p:nvGrpSpPr>
        <p:grpSpPr>
          <a:xfrm>
            <a:off x="5222963" y="889722"/>
            <a:ext cx="292923" cy="464285"/>
            <a:chOff x="6718575" y="2318625"/>
            <a:chExt cx="256950" cy="407375"/>
          </a:xfrm>
        </p:grpSpPr>
        <p:sp>
          <p:nvSpPr>
            <p:cNvPr id="86" name="Google Shape;86;p4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4"/>
          <p:cNvSpPr txBox="1">
            <a:spLocks noGrp="1"/>
          </p:cNvSpPr>
          <p:nvPr>
            <p:ph type="body" idx="1"/>
          </p:nvPr>
        </p:nvSpPr>
        <p:spPr>
          <a:xfrm>
            <a:off x="1242275" y="1704600"/>
            <a:ext cx="66597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○"/>
              <a:defRPr sz="3000" i="1"/>
            </a:lvl1pPr>
            <a:lvl2pPr marL="914400" lvl="1" indent="-41910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◦"/>
              <a:defRPr sz="3000" i="1"/>
            </a:lvl2pPr>
            <a:lvl3pPr marL="1371600" lvl="2" indent="-41910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◦"/>
              <a:defRPr sz="3000" i="1"/>
            </a:lvl3pPr>
            <a:lvl4pPr marL="1828800" lvl="3" indent="-419100" algn="ctr" rtl="0">
              <a:spcBef>
                <a:spcPts val="1000"/>
              </a:spcBef>
              <a:spcAft>
                <a:spcPts val="0"/>
              </a:spcAft>
              <a:buSzPts val="3000"/>
              <a:buChar char="◦"/>
              <a:defRPr sz="3000" i="1"/>
            </a:lvl4pPr>
            <a:lvl5pPr marL="2286000" lvl="4" indent="-419100" algn="ctr" rtl="0">
              <a:spcBef>
                <a:spcPts val="1000"/>
              </a:spcBef>
              <a:spcAft>
                <a:spcPts val="0"/>
              </a:spcAft>
              <a:buSzPts val="3000"/>
              <a:buChar char="◦"/>
              <a:defRPr sz="3000" i="1"/>
            </a:lvl5pPr>
            <a:lvl6pPr marL="2743200" lvl="5" indent="-419100" algn="ctr" rtl="0">
              <a:spcBef>
                <a:spcPts val="1000"/>
              </a:spcBef>
              <a:spcAft>
                <a:spcPts val="0"/>
              </a:spcAft>
              <a:buSzPts val="3000"/>
              <a:buChar char="◦"/>
              <a:defRPr sz="3000" i="1"/>
            </a:lvl6pPr>
            <a:lvl7pPr marL="3200400" lvl="6" indent="-419100" algn="ctr" rtl="0">
              <a:spcBef>
                <a:spcPts val="1000"/>
              </a:spcBef>
              <a:spcAft>
                <a:spcPts val="0"/>
              </a:spcAft>
              <a:buSzPts val="3000"/>
              <a:buChar char="◦"/>
              <a:defRPr sz="3000" i="1"/>
            </a:lvl7pPr>
            <a:lvl8pPr marL="3657600" lvl="7" indent="-419100" algn="ctr" rtl="0">
              <a:spcBef>
                <a:spcPts val="1000"/>
              </a:spcBef>
              <a:spcAft>
                <a:spcPts val="0"/>
              </a:spcAft>
              <a:buSzPts val="3000"/>
              <a:buChar char="◦"/>
              <a:defRPr sz="3000" i="1"/>
            </a:lvl8pPr>
            <a:lvl9pPr marL="4114800" lvl="8" indent="-419100" algn="ctr">
              <a:spcBef>
                <a:spcPts val="1000"/>
              </a:spcBef>
              <a:spcAft>
                <a:spcPts val="1000"/>
              </a:spcAft>
              <a:buSzPts val="3000"/>
              <a:buChar char="◦"/>
              <a:defRPr sz="3000" i="1"/>
            </a:lvl9pPr>
          </a:lstStyle>
          <a:p>
            <a:endParaRPr/>
          </a:p>
        </p:txBody>
      </p:sp>
      <p:sp>
        <p:nvSpPr>
          <p:cNvPr id="95" name="Google Shape;95;p4"/>
          <p:cNvSpPr txBox="1"/>
          <p:nvPr/>
        </p:nvSpPr>
        <p:spPr>
          <a:xfrm>
            <a:off x="3593400" y="8930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>
                <a:solidFill>
                  <a:srgbClr val="FFFFFF"/>
                </a:solidFill>
              </a:rPr>
              <a:t>“</a:t>
            </a:r>
            <a:endParaRPr sz="9600" b="1">
              <a:solidFill>
                <a:srgbClr val="FFFFFF"/>
              </a:solidFill>
            </a:endParaRPr>
          </a:p>
        </p:txBody>
      </p:sp>
      <p:sp>
        <p:nvSpPr>
          <p:cNvPr id="96" name="Google Shape;96;p4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6"/>
          <p:cNvSpPr/>
          <p:nvPr/>
        </p:nvSpPr>
        <p:spPr>
          <a:xfrm>
            <a:off x="-167025" y="559475"/>
            <a:ext cx="2630400" cy="2630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"/>
          <p:cNvSpPr/>
          <p:nvPr/>
        </p:nvSpPr>
        <p:spPr>
          <a:xfrm>
            <a:off x="1812100" y="27140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6"/>
          <p:cNvSpPr/>
          <p:nvPr/>
        </p:nvSpPr>
        <p:spPr>
          <a:xfrm>
            <a:off x="1704597" y="-129655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6"/>
          <p:cNvSpPr/>
          <p:nvPr/>
        </p:nvSpPr>
        <p:spPr>
          <a:xfrm>
            <a:off x="228600" y="2887250"/>
            <a:ext cx="605400" cy="605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6"/>
          <p:cNvSpPr/>
          <p:nvPr/>
        </p:nvSpPr>
        <p:spPr>
          <a:xfrm>
            <a:off x="1522903" y="3162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6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6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6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6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6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6"/>
          <p:cNvSpPr/>
          <p:nvPr/>
        </p:nvSpPr>
        <p:spPr>
          <a:xfrm>
            <a:off x="91939" y="288725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6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" name="Google Shape;142;p6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143" name="Google Shape;143;p6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" name="Google Shape;145;p6"/>
          <p:cNvGrpSpPr/>
          <p:nvPr/>
        </p:nvGrpSpPr>
        <p:grpSpPr>
          <a:xfrm>
            <a:off x="2139871" y="482540"/>
            <a:ext cx="398658" cy="631920"/>
            <a:chOff x="6718575" y="2318625"/>
            <a:chExt cx="256950" cy="407375"/>
          </a:xfrm>
        </p:grpSpPr>
        <p:sp>
          <p:nvSpPr>
            <p:cNvPr id="146" name="Google Shape;146;p6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" name="Google Shape;154;p6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6"/>
          <p:cNvSpPr txBox="1">
            <a:spLocks noGrp="1"/>
          </p:cNvSpPr>
          <p:nvPr>
            <p:ph type="body" idx="1"/>
          </p:nvPr>
        </p:nvSpPr>
        <p:spPr>
          <a:xfrm>
            <a:off x="2830925" y="1200150"/>
            <a:ext cx="2516400" cy="31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1pPr>
            <a:lvl2pPr marL="914400" lvl="1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  <p:sp>
        <p:nvSpPr>
          <p:cNvPr id="156" name="Google Shape;156;p6"/>
          <p:cNvSpPr txBox="1">
            <a:spLocks noGrp="1"/>
          </p:cNvSpPr>
          <p:nvPr>
            <p:ph type="body" idx="2"/>
          </p:nvPr>
        </p:nvSpPr>
        <p:spPr>
          <a:xfrm>
            <a:off x="5651044" y="1200150"/>
            <a:ext cx="2671500" cy="31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1pPr>
            <a:lvl2pPr marL="914400" lvl="1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  <p:sp>
        <p:nvSpPr>
          <p:cNvPr id="157" name="Google Shape;157;p6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8"/>
          <p:cNvSpPr/>
          <p:nvPr/>
        </p:nvSpPr>
        <p:spPr>
          <a:xfrm>
            <a:off x="-167025" y="559475"/>
            <a:ext cx="2630400" cy="2630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8"/>
          <p:cNvSpPr/>
          <p:nvPr/>
        </p:nvSpPr>
        <p:spPr>
          <a:xfrm>
            <a:off x="1812100" y="27140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8"/>
          <p:cNvSpPr/>
          <p:nvPr/>
        </p:nvSpPr>
        <p:spPr>
          <a:xfrm>
            <a:off x="1704597" y="-129655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8"/>
          <p:cNvSpPr/>
          <p:nvPr/>
        </p:nvSpPr>
        <p:spPr>
          <a:xfrm>
            <a:off x="228600" y="2887250"/>
            <a:ext cx="605400" cy="605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8"/>
          <p:cNvSpPr/>
          <p:nvPr/>
        </p:nvSpPr>
        <p:spPr>
          <a:xfrm>
            <a:off x="1522903" y="3162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8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8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8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8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8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8"/>
          <p:cNvSpPr/>
          <p:nvPr/>
        </p:nvSpPr>
        <p:spPr>
          <a:xfrm>
            <a:off x="91939" y="288725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8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02BDC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8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06" name="Google Shape;206;p8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" name="Google Shape;208;p8"/>
          <p:cNvGrpSpPr/>
          <p:nvPr/>
        </p:nvGrpSpPr>
        <p:grpSpPr>
          <a:xfrm>
            <a:off x="2139871" y="482540"/>
            <a:ext cx="398658" cy="631920"/>
            <a:chOff x="6718575" y="2318625"/>
            <a:chExt cx="256950" cy="407375"/>
          </a:xfrm>
        </p:grpSpPr>
        <p:sp>
          <p:nvSpPr>
            <p:cNvPr id="209" name="Google Shape;209;p8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7" name="Google Shape;217;p8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8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0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0"/>
          <p:cNvSpPr/>
          <p:nvPr/>
        </p:nvSpPr>
        <p:spPr>
          <a:xfrm>
            <a:off x="-117275" y="847257"/>
            <a:ext cx="605400" cy="605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0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0"/>
          <p:cNvSpPr/>
          <p:nvPr/>
        </p:nvSpPr>
        <p:spPr>
          <a:xfrm>
            <a:off x="1156976" y="-137274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0"/>
          <p:cNvSpPr/>
          <p:nvPr/>
        </p:nvSpPr>
        <p:spPr>
          <a:xfrm>
            <a:off x="1397225" y="337514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0"/>
          <p:cNvSpPr/>
          <p:nvPr/>
        </p:nvSpPr>
        <p:spPr>
          <a:xfrm>
            <a:off x="488128" y="13344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0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0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0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0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0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0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0"/>
          <p:cNvSpPr/>
          <p:nvPr/>
        </p:nvSpPr>
        <p:spPr>
          <a:xfrm>
            <a:off x="258289" y="157710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0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0" name="Google Shape;260;p10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61" name="Google Shape;261;p10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" name="Google Shape;263;p10"/>
          <p:cNvGrpSpPr/>
          <p:nvPr/>
        </p:nvGrpSpPr>
        <p:grpSpPr>
          <a:xfrm>
            <a:off x="545621" y="382390"/>
            <a:ext cx="398658" cy="631920"/>
            <a:chOff x="6718575" y="2318625"/>
            <a:chExt cx="256950" cy="407375"/>
          </a:xfrm>
        </p:grpSpPr>
        <p:sp>
          <p:nvSpPr>
            <p:cNvPr id="264" name="Google Shape;264;p10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0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" name="Google Shape;272;p10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>
  <p:cSld name="BLANK_1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2"/>
          <p:cNvSpPr/>
          <p:nvPr/>
        </p:nvSpPr>
        <p:spPr>
          <a:xfrm>
            <a:off x="-117275" y="847257"/>
            <a:ext cx="605400" cy="605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2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2"/>
          <p:cNvSpPr/>
          <p:nvPr/>
        </p:nvSpPr>
        <p:spPr>
          <a:xfrm>
            <a:off x="1156976" y="-137274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2"/>
          <p:cNvSpPr/>
          <p:nvPr/>
        </p:nvSpPr>
        <p:spPr>
          <a:xfrm>
            <a:off x="1397225" y="337514"/>
            <a:ext cx="136800" cy="136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2"/>
          <p:cNvSpPr/>
          <p:nvPr/>
        </p:nvSpPr>
        <p:spPr>
          <a:xfrm>
            <a:off x="488128" y="1334485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2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2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2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2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2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2"/>
          <p:cNvSpPr/>
          <p:nvPr/>
        </p:nvSpPr>
        <p:spPr>
          <a:xfrm>
            <a:off x="258289" y="157710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2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6" name="Google Shape;316;p12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317" name="Google Shape;317;p12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2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9" name="Google Shape;319;p12"/>
          <p:cNvGrpSpPr/>
          <p:nvPr/>
        </p:nvGrpSpPr>
        <p:grpSpPr>
          <a:xfrm>
            <a:off x="545621" y="382390"/>
            <a:ext cx="398658" cy="63192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8" name="Google Shape;328;p12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Yellow">
  <p:cSld name="BLANK_1_1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3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3"/>
          <p:cNvSpPr/>
          <p:nvPr/>
        </p:nvSpPr>
        <p:spPr>
          <a:xfrm>
            <a:off x="-117275" y="847257"/>
            <a:ext cx="605400" cy="605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3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3"/>
          <p:cNvSpPr/>
          <p:nvPr/>
        </p:nvSpPr>
        <p:spPr>
          <a:xfrm>
            <a:off x="1156976" y="-137274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3"/>
          <p:cNvSpPr/>
          <p:nvPr/>
        </p:nvSpPr>
        <p:spPr>
          <a:xfrm>
            <a:off x="1397225" y="337514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3"/>
          <p:cNvSpPr/>
          <p:nvPr/>
        </p:nvSpPr>
        <p:spPr>
          <a:xfrm>
            <a:off x="488128" y="13344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3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3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3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3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3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3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3"/>
          <p:cNvSpPr/>
          <p:nvPr/>
        </p:nvSpPr>
        <p:spPr>
          <a:xfrm>
            <a:off x="258289" y="157710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3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" name="Google Shape;344;p13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345" name="Google Shape;345;p13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13"/>
          <p:cNvGrpSpPr/>
          <p:nvPr/>
        </p:nvGrpSpPr>
        <p:grpSpPr>
          <a:xfrm>
            <a:off x="545621" y="382390"/>
            <a:ext cx="398658" cy="631920"/>
            <a:chOff x="6718575" y="2318625"/>
            <a:chExt cx="256950" cy="407375"/>
          </a:xfrm>
        </p:grpSpPr>
        <p:sp>
          <p:nvSpPr>
            <p:cNvPr id="348" name="Google Shape;348;p13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6" name="Google Shape;356;p13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Magenta">
  <p:cSld name="BLANK_1_1_1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4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4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4"/>
          <p:cNvSpPr/>
          <p:nvPr/>
        </p:nvSpPr>
        <p:spPr>
          <a:xfrm>
            <a:off x="1156976" y="-137274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4"/>
          <p:cNvSpPr/>
          <p:nvPr/>
        </p:nvSpPr>
        <p:spPr>
          <a:xfrm>
            <a:off x="1397225" y="337514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4"/>
          <p:cNvSpPr/>
          <p:nvPr/>
        </p:nvSpPr>
        <p:spPr>
          <a:xfrm>
            <a:off x="488128" y="1334485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4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4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4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4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4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4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4"/>
          <p:cNvSpPr/>
          <p:nvPr/>
        </p:nvSpPr>
        <p:spPr>
          <a:xfrm>
            <a:off x="258289" y="157710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4"/>
          <p:cNvSpPr/>
          <p:nvPr/>
        </p:nvSpPr>
        <p:spPr>
          <a:xfrm>
            <a:off x="8726411" y="3200065"/>
            <a:ext cx="336767" cy="336767"/>
          </a:xfrm>
          <a:custGeom>
            <a:avLst/>
            <a:gdLst/>
            <a:ahLst/>
            <a:cxnLst/>
            <a:rect l="l" t="t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C406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1" name="Google Shape;371;p14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372" name="Google Shape;372;p14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" name="Google Shape;374;p14"/>
          <p:cNvGrpSpPr/>
          <p:nvPr/>
        </p:nvGrpSpPr>
        <p:grpSpPr>
          <a:xfrm>
            <a:off x="545621" y="382390"/>
            <a:ext cx="398658" cy="631920"/>
            <a:chOff x="6718575" y="2318625"/>
            <a:chExt cx="256950" cy="407375"/>
          </a:xfrm>
        </p:grpSpPr>
        <p:sp>
          <p:nvSpPr>
            <p:cNvPr id="375" name="Google Shape;375;p14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3" name="Google Shape;383;p14"/>
          <p:cNvSpPr/>
          <p:nvPr/>
        </p:nvSpPr>
        <p:spPr>
          <a:xfrm>
            <a:off x="-117275" y="847257"/>
            <a:ext cx="605400" cy="605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2901875" y="1033400"/>
            <a:ext cx="5292300" cy="3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○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4" r:id="rId4"/>
    <p:sldLayoutId id="2147483656" r:id="rId5"/>
    <p:sldLayoutId id="2147483658" r:id="rId6"/>
    <p:sldLayoutId id="2147483659" r:id="rId7"/>
    <p:sldLayoutId id="2147483660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582" y="2185662"/>
            <a:ext cx="3533863" cy="76147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15158A3-A81B-4D18-8EAB-65A55E493B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995" y="4758987"/>
            <a:ext cx="1045743" cy="2951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-2683" t="-886" r="-2505" b="886"/>
          <a:stretch/>
        </p:blipFill>
        <p:spPr>
          <a:xfrm>
            <a:off x="3814549" y="1232209"/>
            <a:ext cx="4012442" cy="2310291"/>
          </a:xfrm>
          <a:prstGeom prst="rect">
            <a:avLst/>
          </a:prstGeom>
        </p:spPr>
      </p:pic>
      <p:sp>
        <p:nvSpPr>
          <p:cNvPr id="585" name="Google Shape;585;p37"/>
          <p:cNvSpPr/>
          <p:nvPr/>
        </p:nvSpPr>
        <p:spPr>
          <a:xfrm>
            <a:off x="3893200" y="1127419"/>
            <a:ext cx="3855147" cy="3001276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A6BCC9"/>
          </a:solidFill>
          <a:ln w="9525" cap="flat" cmpd="sng">
            <a:solidFill>
              <a:srgbClr val="DEE9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37"/>
          <p:cNvSpPr/>
          <p:nvPr/>
        </p:nvSpPr>
        <p:spPr>
          <a:xfrm>
            <a:off x="4054525" y="1286800"/>
            <a:ext cx="3532500" cy="22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A6BCC9"/>
              </a:solidFill>
              <a:latin typeface="Roboto Slab Light"/>
              <a:ea typeface="Roboto Slab Light"/>
              <a:cs typeface="Roboto Slab Light"/>
              <a:sym typeface="Roboto Slab Light"/>
            </a:endParaRPr>
          </a:p>
        </p:txBody>
      </p:sp>
      <p:sp>
        <p:nvSpPr>
          <p:cNvPr id="587" name="Google Shape;587;p37"/>
          <p:cNvSpPr txBox="1">
            <a:spLocks noGrp="1"/>
          </p:cNvSpPr>
          <p:nvPr>
            <p:ph type="body" idx="4294967295"/>
          </p:nvPr>
        </p:nvSpPr>
        <p:spPr>
          <a:xfrm>
            <a:off x="1425050" y="411175"/>
            <a:ext cx="2181900" cy="431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rgbClr val="02BDC7"/>
                </a:solidFill>
                <a:latin typeface="Roboto Slab Light"/>
                <a:ea typeface="Roboto Slab Light"/>
                <a:cs typeface="Roboto Slab Light"/>
                <a:sym typeface="Roboto Slab Light"/>
              </a:rPr>
              <a:t>Есть идея?</a:t>
            </a:r>
            <a:endParaRPr sz="1800" dirty="0">
              <a:solidFill>
                <a:srgbClr val="02BDC7"/>
              </a:solidFill>
              <a:latin typeface="Roboto Slab Light"/>
              <a:ea typeface="Roboto Slab Light"/>
              <a:cs typeface="Roboto Slab Light"/>
              <a:sym typeface="Roboto Slab Light"/>
            </a:endParaRPr>
          </a:p>
          <a:p>
            <a:pPr marL="0" lvl="0" indent="0" algn="ctr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ru-RU" sz="1800" dirty="0"/>
              <a:t>Подать заявку можно на сайте </a:t>
            </a:r>
            <a:r>
              <a:rPr lang="en-US" sz="1800" dirty="0"/>
              <a:t>www.100ideas.by</a:t>
            </a:r>
            <a:endParaRPr sz="1800" dirty="0"/>
          </a:p>
        </p:txBody>
      </p:sp>
      <p:sp>
        <p:nvSpPr>
          <p:cNvPr id="588" name="Google Shape;588;p37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9"/>
          <p:cNvSpPr txBox="1">
            <a:spLocks noGrp="1"/>
          </p:cNvSpPr>
          <p:nvPr>
            <p:ph type="body" idx="1"/>
          </p:nvPr>
        </p:nvSpPr>
        <p:spPr>
          <a:xfrm>
            <a:off x="1262010" y="1399823"/>
            <a:ext cx="7026796" cy="25964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ru-RU" sz="2800" dirty="0"/>
              <a:t>«100 идей для Беларуси» – 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ru-RU" sz="1600" dirty="0"/>
              <a:t>это мотивация и развитие молодежного изобретательства, рационализаторства; 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ru-RU" sz="1600" dirty="0"/>
              <a:t>выявление и внедрение в реальный сектор экономики инновационных проектов и научно-технических разработок; 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ru-RU" sz="1600" dirty="0"/>
              <a:t>оказание помощи в продвижении инновационных проектов и научно-технических разработок; 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ru-RU" sz="1600" dirty="0"/>
              <a:t>поиск источников финансирования.</a:t>
            </a:r>
            <a:endParaRPr sz="1600" dirty="0"/>
          </a:p>
        </p:txBody>
      </p:sp>
      <p:sp>
        <p:nvSpPr>
          <p:cNvPr id="418" name="Google Shape;418;p19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0"/>
          <p:cNvSpPr txBox="1">
            <a:spLocks noGrp="1"/>
          </p:cNvSpPr>
          <p:nvPr>
            <p:ph type="ctrTitle" idx="4294967295"/>
          </p:nvPr>
        </p:nvSpPr>
        <p:spPr>
          <a:xfrm>
            <a:off x="619934" y="1630449"/>
            <a:ext cx="7772400" cy="8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</p:txBody>
      </p:sp>
      <p:sp>
        <p:nvSpPr>
          <p:cNvPr id="519" name="Google Shape;519;p30"/>
          <p:cNvSpPr txBox="1">
            <a:spLocks noGrp="1"/>
          </p:cNvSpPr>
          <p:nvPr>
            <p:ph type="subTitle" idx="4294967295"/>
          </p:nvPr>
        </p:nvSpPr>
        <p:spPr>
          <a:xfrm>
            <a:off x="619934" y="2072410"/>
            <a:ext cx="77724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1000"/>
              </a:spcAft>
              <a:buNone/>
            </a:pPr>
            <a:endParaRPr sz="1800" dirty="0"/>
          </a:p>
        </p:txBody>
      </p:sp>
      <p:sp>
        <p:nvSpPr>
          <p:cNvPr id="522" name="Google Shape;522;p30"/>
          <p:cNvSpPr txBox="1">
            <a:spLocks noGrp="1"/>
          </p:cNvSpPr>
          <p:nvPr>
            <p:ph type="ctrTitle" idx="4294967295"/>
          </p:nvPr>
        </p:nvSpPr>
        <p:spPr>
          <a:xfrm>
            <a:off x="619934" y="2525349"/>
            <a:ext cx="7772400" cy="8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</p:txBody>
      </p:sp>
      <p:sp>
        <p:nvSpPr>
          <p:cNvPr id="523" name="Google Shape;523;p30"/>
          <p:cNvSpPr txBox="1">
            <a:spLocks noGrp="1"/>
          </p:cNvSpPr>
          <p:nvPr>
            <p:ph type="subTitle" idx="4294967295"/>
          </p:nvPr>
        </p:nvSpPr>
        <p:spPr>
          <a:xfrm>
            <a:off x="685800" y="2942173"/>
            <a:ext cx="7772400" cy="5583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Aft>
                <a:spcPts val="1000"/>
              </a:spcAft>
              <a:buNone/>
            </a:pPr>
            <a:endParaRPr lang="ru-RU" sz="1800" dirty="0"/>
          </a:p>
        </p:txBody>
      </p:sp>
      <p:sp>
        <p:nvSpPr>
          <p:cNvPr id="524" name="Google Shape;524;p30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793" y="410052"/>
            <a:ext cx="4323395" cy="43233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9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  <p:sp>
        <p:nvSpPr>
          <p:cNvPr id="5" name="Google Shape;403;p17"/>
          <p:cNvSpPr txBox="1">
            <a:spLocks/>
          </p:cNvSpPr>
          <p:nvPr/>
        </p:nvSpPr>
        <p:spPr>
          <a:xfrm>
            <a:off x="3149222" y="420193"/>
            <a:ext cx="3429000" cy="782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r>
              <a:rPr lang="ru-RU" sz="3600" dirty="0">
                <a:solidFill>
                  <a:schemeClr val="bg1"/>
                </a:solidFill>
                <a:latin typeface="Lato Light"/>
              </a:rPr>
              <a:t>Возможности</a:t>
            </a:r>
          </a:p>
        </p:txBody>
      </p:sp>
      <p:grpSp>
        <p:nvGrpSpPr>
          <p:cNvPr id="6" name="Google Shape;981;p41"/>
          <p:cNvGrpSpPr/>
          <p:nvPr/>
        </p:nvGrpSpPr>
        <p:grpSpPr>
          <a:xfrm>
            <a:off x="2004792" y="1303325"/>
            <a:ext cx="294855" cy="341230"/>
            <a:chOff x="6718575" y="2318625"/>
            <a:chExt cx="256950" cy="407375"/>
          </a:xfrm>
          <a:solidFill>
            <a:schemeClr val="bg1"/>
          </a:solidFill>
        </p:grpSpPr>
        <p:sp>
          <p:nvSpPr>
            <p:cNvPr id="7" name="Google Shape;982;p41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83;p41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84;p41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85;p41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86;p41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87;p41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88;p41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89;p41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981;p41"/>
          <p:cNvGrpSpPr/>
          <p:nvPr/>
        </p:nvGrpSpPr>
        <p:grpSpPr>
          <a:xfrm>
            <a:off x="2035515" y="2868062"/>
            <a:ext cx="294855" cy="341230"/>
            <a:chOff x="6718575" y="2318625"/>
            <a:chExt cx="256950" cy="407375"/>
          </a:xfrm>
          <a:solidFill>
            <a:schemeClr val="bg1"/>
          </a:solidFill>
        </p:grpSpPr>
        <p:sp>
          <p:nvSpPr>
            <p:cNvPr id="16" name="Google Shape;982;p41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83;p41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84;p41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85;p41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86;p41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87;p41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88;p41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89;p41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981;p41"/>
          <p:cNvGrpSpPr/>
          <p:nvPr/>
        </p:nvGrpSpPr>
        <p:grpSpPr>
          <a:xfrm>
            <a:off x="2009832" y="1844257"/>
            <a:ext cx="294855" cy="341230"/>
            <a:chOff x="6718575" y="2318625"/>
            <a:chExt cx="256950" cy="407375"/>
          </a:xfrm>
          <a:solidFill>
            <a:schemeClr val="bg1"/>
          </a:solidFill>
        </p:grpSpPr>
        <p:sp>
          <p:nvSpPr>
            <p:cNvPr id="25" name="Google Shape;982;p41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83;p41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84;p41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85;p41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86;p41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87;p41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88;p41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89;p41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981;p41"/>
          <p:cNvGrpSpPr/>
          <p:nvPr/>
        </p:nvGrpSpPr>
        <p:grpSpPr>
          <a:xfrm>
            <a:off x="2004791" y="2326907"/>
            <a:ext cx="294855" cy="341230"/>
            <a:chOff x="6718575" y="2318625"/>
            <a:chExt cx="256950" cy="407375"/>
          </a:xfrm>
          <a:solidFill>
            <a:schemeClr val="bg1"/>
          </a:solidFill>
        </p:grpSpPr>
        <p:sp>
          <p:nvSpPr>
            <p:cNvPr id="34" name="Google Shape;982;p41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83;p41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84;p41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85;p41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86;p41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87;p41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88;p41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89;p41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Прямоугольник 42"/>
          <p:cNvSpPr/>
          <p:nvPr/>
        </p:nvSpPr>
        <p:spPr>
          <a:xfrm>
            <a:off x="2306616" y="2371134"/>
            <a:ext cx="57866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Заявить о себе на уровне всей страны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349935" y="2794155"/>
            <a:ext cx="57866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Получить рекомендацию ЦК ОО «БРСМ» для поступления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в университет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306616" y="1784883"/>
            <a:ext cx="57866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Приобрести опыт общения с инвесторами, предпринимателями, представителями фондов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2314170" y="1279689"/>
            <a:ext cx="57866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Получить финансовую и иную помощь в развитии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и сопровождении проекта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7" name="Google Shape;981;p41"/>
          <p:cNvGrpSpPr/>
          <p:nvPr/>
        </p:nvGrpSpPr>
        <p:grpSpPr>
          <a:xfrm>
            <a:off x="2055797" y="3366830"/>
            <a:ext cx="294855" cy="341230"/>
            <a:chOff x="6718575" y="2318625"/>
            <a:chExt cx="256950" cy="407375"/>
          </a:xfrm>
          <a:solidFill>
            <a:schemeClr val="bg1"/>
          </a:solidFill>
        </p:grpSpPr>
        <p:sp>
          <p:nvSpPr>
            <p:cNvPr id="48" name="Google Shape;982;p41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83;p41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84;p41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85;p41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86;p41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87;p41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88;p41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89;p41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grp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Прямоугольник 55"/>
          <p:cNvSpPr/>
          <p:nvPr/>
        </p:nvSpPr>
        <p:spPr>
          <a:xfrm>
            <a:off x="2330370" y="3400283"/>
            <a:ext cx="57866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Принять участие в тренингах, мастер-классах, выставках проекта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1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  <p:sp>
        <p:nvSpPr>
          <p:cNvPr id="35" name="Google Shape;394;p16"/>
          <p:cNvSpPr txBox="1">
            <a:spLocks noGrp="1"/>
          </p:cNvSpPr>
          <p:nvPr>
            <p:ph type="title"/>
          </p:nvPr>
        </p:nvSpPr>
        <p:spPr>
          <a:xfrm>
            <a:off x="302606" y="1089824"/>
            <a:ext cx="1588763" cy="15127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Этапы проекта</a:t>
            </a:r>
            <a:endParaRPr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026" y="418063"/>
            <a:ext cx="4605493" cy="460549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6"/>
          <p:cNvSpPr txBox="1">
            <a:spLocks noGrp="1"/>
          </p:cNvSpPr>
          <p:nvPr>
            <p:ph type="title"/>
          </p:nvPr>
        </p:nvSpPr>
        <p:spPr>
          <a:xfrm>
            <a:off x="302606" y="1089824"/>
            <a:ext cx="1588763" cy="15127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Участники</a:t>
            </a:r>
            <a:endParaRPr dirty="0"/>
          </a:p>
        </p:txBody>
      </p:sp>
      <p:sp>
        <p:nvSpPr>
          <p:cNvPr id="395" name="Google Shape;395;p16"/>
          <p:cNvSpPr txBox="1">
            <a:spLocks noGrp="1"/>
          </p:cNvSpPr>
          <p:nvPr>
            <p:ph type="body" idx="2"/>
          </p:nvPr>
        </p:nvSpPr>
        <p:spPr>
          <a:xfrm>
            <a:off x="479900" y="3905925"/>
            <a:ext cx="4943700" cy="8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rgbClr val="02BDC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02BDC7"/>
              </a:solidFill>
            </a:endParaRPr>
          </a:p>
        </p:txBody>
      </p:sp>
      <p:sp>
        <p:nvSpPr>
          <p:cNvPr id="396" name="Google Shape;396;p16"/>
          <p:cNvSpPr txBox="1">
            <a:spLocks noGrp="1"/>
          </p:cNvSpPr>
          <p:nvPr>
            <p:ph type="body" idx="1"/>
          </p:nvPr>
        </p:nvSpPr>
        <p:spPr>
          <a:xfrm>
            <a:off x="2951750" y="920427"/>
            <a:ext cx="2516400" cy="23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b="1" dirty="0">
                <a:solidFill>
                  <a:srgbClr val="4A5C65"/>
                </a:solidFill>
              </a:rPr>
              <a:t>Первая категория</a:t>
            </a:r>
            <a:endParaRPr sz="1200" dirty="0">
              <a:solidFill>
                <a:srgbClr val="4A5C65"/>
              </a:solidFill>
            </a:endParaRP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ru-RU" sz="1200" dirty="0"/>
              <a:t>Учащиеся учреждений общего среднего, профессионально-технического и среднего специального образования</a:t>
            </a:r>
            <a:r>
              <a:rPr lang="en" sz="1200" dirty="0"/>
              <a:t>.</a:t>
            </a:r>
            <a:endParaRPr sz="12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/>
          </a:p>
          <a:p>
            <a:pPr marL="0" lvl="0" indent="0" algn="l" rtl="0">
              <a:spcBef>
                <a:spcPts val="600"/>
              </a:spcBef>
              <a:spcAft>
                <a:spcPts val="1000"/>
              </a:spcAft>
              <a:buNone/>
            </a:pPr>
            <a:endParaRPr dirty="0">
              <a:solidFill>
                <a:srgbClr val="4A5C65"/>
              </a:solidFill>
            </a:endParaRPr>
          </a:p>
        </p:txBody>
      </p:sp>
      <p:sp>
        <p:nvSpPr>
          <p:cNvPr id="397" name="Google Shape;397;p16"/>
          <p:cNvSpPr txBox="1">
            <a:spLocks noGrp="1"/>
          </p:cNvSpPr>
          <p:nvPr>
            <p:ph type="body" idx="2"/>
          </p:nvPr>
        </p:nvSpPr>
        <p:spPr>
          <a:xfrm>
            <a:off x="1771220" y="2921705"/>
            <a:ext cx="3051300" cy="23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200" b="1" dirty="0">
                <a:solidFill>
                  <a:srgbClr val="4A5C65"/>
                </a:solidFill>
              </a:rPr>
              <a:t>Вторая категория</a:t>
            </a:r>
            <a:endParaRPr sz="1200" dirty="0">
              <a:solidFill>
                <a:srgbClr val="4A5C65"/>
              </a:solidFill>
            </a:endParaRP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ru-RU" sz="1200" dirty="0"/>
              <a:t>Студенты, курсанты, слушатели учреждений высшего образования, работающая молодежь, молодые учёные до 35 лет.</a:t>
            </a:r>
            <a:endParaRPr sz="1200" dirty="0">
              <a:solidFill>
                <a:srgbClr val="4A5C65"/>
              </a:solidFill>
            </a:endParaRPr>
          </a:p>
        </p:txBody>
      </p:sp>
      <p:sp>
        <p:nvSpPr>
          <p:cNvPr id="398" name="Google Shape;398;p16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  <p:pic>
        <p:nvPicPr>
          <p:cNvPr id="7" name="Google Shape;469;p24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840" y="1840556"/>
            <a:ext cx="3892494" cy="2580706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  <p:sp>
        <p:nvSpPr>
          <p:cNvPr id="2" name="Прямоугольник 1"/>
          <p:cNvSpPr/>
          <p:nvPr/>
        </p:nvSpPr>
        <p:spPr>
          <a:xfrm>
            <a:off x="1465159" y="1053373"/>
            <a:ext cx="65245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Lato Light"/>
              </a:rPr>
              <a:t>Энергетика, в том числе атомная энергетика, и энергоэффективность;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Lato Light"/>
              </a:rPr>
              <a:t>Агропромышленные технологии и производство;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Lato Light"/>
              </a:rPr>
              <a:t>Промышленные и строительные технологии и производство;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Lato Light"/>
              </a:rPr>
              <a:t>Медицина, фармация, медицинская техника;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Lato Light"/>
              </a:rPr>
              <a:t>Химические технологии, нефтехимия;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6" name="Google Shape;403;p17"/>
          <p:cNvSpPr txBox="1">
            <a:spLocks/>
          </p:cNvSpPr>
          <p:nvPr/>
        </p:nvSpPr>
        <p:spPr>
          <a:xfrm>
            <a:off x="3306170" y="358778"/>
            <a:ext cx="3429000" cy="782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r>
              <a:rPr lang="ru-RU" sz="3600" dirty="0">
                <a:solidFill>
                  <a:schemeClr val="bg1"/>
                </a:solidFill>
                <a:latin typeface="Lato Light"/>
              </a:rPr>
              <a:t>Номинации</a:t>
            </a:r>
          </a:p>
        </p:txBody>
      </p:sp>
      <p:sp>
        <p:nvSpPr>
          <p:cNvPr id="4" name="Овал 3"/>
          <p:cNvSpPr/>
          <p:nvPr/>
        </p:nvSpPr>
        <p:spPr>
          <a:xfrm>
            <a:off x="1347794" y="1134672"/>
            <a:ext cx="108634" cy="11841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1347794" y="1357067"/>
            <a:ext cx="108634" cy="11841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3" name="Овал 52"/>
          <p:cNvSpPr/>
          <p:nvPr/>
        </p:nvSpPr>
        <p:spPr>
          <a:xfrm>
            <a:off x="1347794" y="1586833"/>
            <a:ext cx="108634" cy="11841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4" name="Овал 53"/>
          <p:cNvSpPr/>
          <p:nvPr/>
        </p:nvSpPr>
        <p:spPr>
          <a:xfrm>
            <a:off x="1356525" y="2015129"/>
            <a:ext cx="108634" cy="11841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509" y="2498820"/>
            <a:ext cx="3064738" cy="2043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746" y="2498820"/>
            <a:ext cx="3055867" cy="2037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Овал 10"/>
          <p:cNvSpPr/>
          <p:nvPr/>
        </p:nvSpPr>
        <p:spPr>
          <a:xfrm>
            <a:off x="1348325" y="1800981"/>
            <a:ext cx="108103" cy="11841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958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3306170" y="2647908"/>
            <a:ext cx="53362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Био- и наноиндустрия;</a:t>
            </a:r>
          </a:p>
          <a:p>
            <a:r>
              <a:rPr lang="ru-RU" dirty="0">
                <a:solidFill>
                  <a:schemeClr val="bg1"/>
                </a:solidFill>
              </a:rPr>
              <a:t>Информационно-коммуникационные и авиакосмические технологии;</a:t>
            </a:r>
          </a:p>
          <a:p>
            <a:r>
              <a:rPr lang="ru-RU" dirty="0">
                <a:solidFill>
                  <a:schemeClr val="bg1"/>
                </a:solidFill>
              </a:rPr>
              <a:t>Рациональное природопользование и глубокая переработка природных ресурсов;</a:t>
            </a:r>
          </a:p>
          <a:p>
            <a:r>
              <a:rPr lang="ru-RU" dirty="0">
                <a:solidFill>
                  <a:schemeClr val="bg1"/>
                </a:solidFill>
              </a:rPr>
              <a:t>Национальная безопасность и обороноспособность, защита от чрезвычайных ситуаций;</a:t>
            </a:r>
          </a:p>
          <a:p>
            <a:r>
              <a:rPr lang="ru-RU" dirty="0">
                <a:solidFill>
                  <a:schemeClr val="bg1"/>
                </a:solidFill>
              </a:rPr>
              <a:t>Общество, экономика и социальная сфера.</a:t>
            </a:r>
          </a:p>
        </p:txBody>
      </p:sp>
      <p:sp>
        <p:nvSpPr>
          <p:cNvPr id="127" name="Овал 126"/>
          <p:cNvSpPr/>
          <p:nvPr/>
        </p:nvSpPr>
        <p:spPr>
          <a:xfrm>
            <a:off x="3229352" y="2734957"/>
            <a:ext cx="108634" cy="11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8" name="Овал 127"/>
          <p:cNvSpPr/>
          <p:nvPr/>
        </p:nvSpPr>
        <p:spPr>
          <a:xfrm>
            <a:off x="3229352" y="2963173"/>
            <a:ext cx="108634" cy="11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9" name="Овал 128"/>
          <p:cNvSpPr/>
          <p:nvPr/>
        </p:nvSpPr>
        <p:spPr>
          <a:xfrm>
            <a:off x="3239243" y="3390382"/>
            <a:ext cx="108634" cy="11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0" name="Овал 129"/>
          <p:cNvSpPr/>
          <p:nvPr/>
        </p:nvSpPr>
        <p:spPr>
          <a:xfrm>
            <a:off x="3239243" y="3817591"/>
            <a:ext cx="108634" cy="11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1" name="Овал 130"/>
          <p:cNvSpPr/>
          <p:nvPr/>
        </p:nvSpPr>
        <p:spPr>
          <a:xfrm>
            <a:off x="3245181" y="4226790"/>
            <a:ext cx="108634" cy="118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32" name="Рисунок 1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374" y="551825"/>
            <a:ext cx="3113793" cy="2037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975" y="554224"/>
            <a:ext cx="3008538" cy="2034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35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  <p:sp>
        <p:nvSpPr>
          <p:cNvPr id="6" name="Google Shape;403;p17"/>
          <p:cNvSpPr txBox="1">
            <a:spLocks/>
          </p:cNvSpPr>
          <p:nvPr/>
        </p:nvSpPr>
        <p:spPr>
          <a:xfrm>
            <a:off x="3306170" y="312699"/>
            <a:ext cx="3429000" cy="782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Light"/>
              <a:buNone/>
              <a:defRPr sz="2000" b="0" i="0" u="none" strike="noStrike" cap="none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r>
              <a:rPr lang="ru-RU" sz="3600" dirty="0">
                <a:solidFill>
                  <a:schemeClr val="tx1"/>
                </a:solidFill>
                <a:latin typeface="Lato Light"/>
              </a:rPr>
              <a:t>Партнеры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22" y="1095639"/>
            <a:ext cx="1221122" cy="12211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53" y="3044774"/>
            <a:ext cx="2504017" cy="7333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356" y="2675667"/>
            <a:ext cx="1946565" cy="12977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321" y="2079503"/>
            <a:ext cx="2215814" cy="204039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4A898876-CD37-4C6B-8579-94D4595205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2242" y="666750"/>
            <a:ext cx="2628900" cy="1905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20C7B4A1-E127-4BD8-8034-C7CB9A835D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4078" y="1352654"/>
            <a:ext cx="1888983" cy="53319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Kent template">
  <a:themeElements>
    <a:clrScheme name="Custom 347">
      <a:dk1>
        <a:srgbClr val="4A5C65"/>
      </a:dk1>
      <a:lt1>
        <a:srgbClr val="FFFFFF"/>
      </a:lt1>
      <a:dk2>
        <a:srgbClr val="A6BCC9"/>
      </a:dk2>
      <a:lt2>
        <a:srgbClr val="DEE9F2"/>
      </a:lt2>
      <a:accent1>
        <a:srgbClr val="02BDC7"/>
      </a:accent1>
      <a:accent2>
        <a:srgbClr val="FFB600"/>
      </a:accent2>
      <a:accent3>
        <a:srgbClr val="FF9755"/>
      </a:accent3>
      <a:accent4>
        <a:srgbClr val="FD6C68"/>
      </a:accent4>
      <a:accent5>
        <a:srgbClr val="FC4067"/>
      </a:accent5>
      <a:accent6>
        <a:srgbClr val="A6BCC9"/>
      </a:accent6>
      <a:hlink>
        <a:srgbClr val="02BDC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211</Words>
  <Application>Microsoft Office PowerPoint</Application>
  <PresentationFormat>Экран (16:9)</PresentationFormat>
  <Paragraphs>41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Lato Light</vt:lpstr>
      <vt:lpstr>Roboto Slab Light</vt:lpstr>
      <vt:lpstr>Kent template</vt:lpstr>
      <vt:lpstr>Презентация PowerPoint</vt:lpstr>
      <vt:lpstr>Презентация PowerPoint</vt:lpstr>
      <vt:lpstr>Презентация PowerPoint</vt:lpstr>
      <vt:lpstr>Презентация PowerPoint</vt:lpstr>
      <vt:lpstr>Этапы проекта</vt:lpstr>
      <vt:lpstr>Участники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-</dc:creator>
  <cp:lastModifiedBy>Пользователь Windows</cp:lastModifiedBy>
  <cp:revision>46</cp:revision>
  <dcterms:modified xsi:type="dcterms:W3CDTF">2020-09-23T12:16:57Z</dcterms:modified>
</cp:coreProperties>
</file>